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7" r:id="rId3"/>
    <p:sldId id="257" r:id="rId4"/>
    <p:sldId id="263" r:id="rId5"/>
    <p:sldId id="258" r:id="rId6"/>
    <p:sldId id="259" r:id="rId7"/>
    <p:sldId id="264"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7BEA9D-907E-477A-ABA8-9E0FC8397F14}" type="doc">
      <dgm:prSet loTypeId="urn:microsoft.com/office/officeart/2005/8/layout/list1" loCatId="list" qsTypeId="urn:microsoft.com/office/officeart/2005/8/quickstyle/3d3" qsCatId="3D" csTypeId="urn:microsoft.com/office/officeart/2005/8/colors/colorful5" csCatId="colorful" phldr="1"/>
      <dgm:spPr/>
      <dgm:t>
        <a:bodyPr/>
        <a:lstStyle/>
        <a:p>
          <a:endParaRPr lang="en-US"/>
        </a:p>
      </dgm:t>
    </dgm:pt>
    <dgm:pt modelId="{21E2D0E5-2E42-4CDB-A782-0E4EB410C64F}">
      <dgm:prSet phldrT="[Text]"/>
      <dgm:spPr/>
      <dgm:t>
        <a:bodyPr/>
        <a:lstStyle/>
        <a:p>
          <a:r>
            <a:rPr lang="en-US" altLang="en-US" dirty="0" smtClean="0">
              <a:solidFill>
                <a:schemeClr val="bg1"/>
              </a:solidFill>
            </a:rPr>
            <a:t>Introduction</a:t>
          </a:r>
          <a:endParaRPr lang="en-US" dirty="0">
            <a:solidFill>
              <a:schemeClr val="bg1"/>
            </a:solidFill>
          </a:endParaRPr>
        </a:p>
      </dgm:t>
    </dgm:pt>
    <dgm:pt modelId="{E11A6959-663A-4406-A688-7D17EDDEADCC}" type="parTrans" cxnId="{EC90C818-A924-45FC-BDEE-C2CE8CAEBDFC}">
      <dgm:prSet/>
      <dgm:spPr/>
      <dgm:t>
        <a:bodyPr/>
        <a:lstStyle/>
        <a:p>
          <a:endParaRPr lang="en-US"/>
        </a:p>
      </dgm:t>
    </dgm:pt>
    <dgm:pt modelId="{EBB1CF52-0F17-416D-8357-3D00F39C229E}" type="sibTrans" cxnId="{EC90C818-A924-45FC-BDEE-C2CE8CAEBDFC}">
      <dgm:prSet/>
      <dgm:spPr/>
      <dgm:t>
        <a:bodyPr/>
        <a:lstStyle/>
        <a:p>
          <a:endParaRPr lang="en-US"/>
        </a:p>
      </dgm:t>
    </dgm:pt>
    <dgm:pt modelId="{5E80A78C-B089-4A08-8F67-8B4D8386CCB4}">
      <dgm:prSet/>
      <dgm:spPr/>
      <dgm:t>
        <a:bodyPr/>
        <a:lstStyle/>
        <a:p>
          <a:r>
            <a:rPr lang="en-US" dirty="0" smtClean="0"/>
            <a:t>Brick Flooring</a:t>
          </a:r>
          <a:endParaRPr lang="en-US" dirty="0">
            <a:solidFill>
              <a:schemeClr val="tx1"/>
            </a:solidFill>
          </a:endParaRPr>
        </a:p>
      </dgm:t>
    </dgm:pt>
    <dgm:pt modelId="{F5454F17-52AB-4C48-B498-D75973180834}" type="parTrans" cxnId="{4C0694FF-D7E6-4B03-9526-F423D06F0FA2}">
      <dgm:prSet/>
      <dgm:spPr/>
      <dgm:t>
        <a:bodyPr/>
        <a:lstStyle/>
        <a:p>
          <a:endParaRPr lang="en-US"/>
        </a:p>
      </dgm:t>
    </dgm:pt>
    <dgm:pt modelId="{35B334D3-83F0-4B45-9FA0-DB5459FE6D04}" type="sibTrans" cxnId="{4C0694FF-D7E6-4B03-9526-F423D06F0FA2}">
      <dgm:prSet/>
      <dgm:spPr/>
      <dgm:t>
        <a:bodyPr/>
        <a:lstStyle/>
        <a:p>
          <a:endParaRPr lang="en-US"/>
        </a:p>
      </dgm:t>
    </dgm:pt>
    <dgm:pt modelId="{D9B3ECF5-0B8E-40EE-9FB6-EC3972116F94}">
      <dgm:prSet/>
      <dgm:spPr/>
      <dgm:t>
        <a:bodyPr/>
        <a:lstStyle/>
        <a:p>
          <a:r>
            <a:rPr lang="en-US" b="1" smtClean="0">
              <a:latin typeface="Times New Roman" panose="02020603050405020304" pitchFamily="18" charset="0"/>
              <a:cs typeface="Times New Roman" panose="02020603050405020304" pitchFamily="18" charset="0"/>
            </a:rPr>
            <a:t>Types of Flooring</a:t>
          </a:r>
          <a:endParaRPr lang="en-US"/>
        </a:p>
      </dgm:t>
    </dgm:pt>
    <dgm:pt modelId="{ABA5EBDB-5FF4-44EF-A567-63347379828D}" type="parTrans" cxnId="{98B13657-876A-4000-ABCD-07E6B72535CC}">
      <dgm:prSet/>
      <dgm:spPr/>
      <dgm:t>
        <a:bodyPr/>
        <a:lstStyle/>
        <a:p>
          <a:endParaRPr lang="en-US"/>
        </a:p>
      </dgm:t>
    </dgm:pt>
    <dgm:pt modelId="{23484D48-1019-4173-86B4-CBD9C4568F48}" type="sibTrans" cxnId="{98B13657-876A-4000-ABCD-07E6B72535CC}">
      <dgm:prSet/>
      <dgm:spPr/>
      <dgm:t>
        <a:bodyPr/>
        <a:lstStyle/>
        <a:p>
          <a:endParaRPr lang="en-US"/>
        </a:p>
      </dgm:t>
    </dgm:pt>
    <dgm:pt modelId="{7AFF0089-062F-405C-A53C-4E22BF84593A}">
      <dgm:prSet/>
      <dgm:spPr/>
      <dgm:t>
        <a:bodyPr/>
        <a:lstStyle/>
        <a:p>
          <a:r>
            <a:rPr lang="en-US" smtClean="0"/>
            <a:t>Vinyl Flooring</a:t>
          </a:r>
          <a:endParaRPr lang="en-US" dirty="0" smtClean="0"/>
        </a:p>
      </dgm:t>
    </dgm:pt>
    <dgm:pt modelId="{D733D69D-55DD-41CA-ADF9-F39512B45927}" type="parTrans" cxnId="{ED0E3E62-DCEB-460D-9140-BB4E5396B65A}">
      <dgm:prSet/>
      <dgm:spPr/>
      <dgm:t>
        <a:bodyPr/>
        <a:lstStyle/>
        <a:p>
          <a:endParaRPr lang="en-US"/>
        </a:p>
      </dgm:t>
    </dgm:pt>
    <dgm:pt modelId="{2868436D-4286-47A9-A5A3-21AAFF47E83D}" type="sibTrans" cxnId="{ED0E3E62-DCEB-460D-9140-BB4E5396B65A}">
      <dgm:prSet/>
      <dgm:spPr/>
      <dgm:t>
        <a:bodyPr/>
        <a:lstStyle/>
        <a:p>
          <a:endParaRPr lang="en-US"/>
        </a:p>
      </dgm:t>
    </dgm:pt>
    <dgm:pt modelId="{9A9F5198-FEE0-45BC-BED0-421EF488CBE2}">
      <dgm:prSet/>
      <dgm:spPr/>
      <dgm:t>
        <a:bodyPr/>
        <a:lstStyle/>
        <a:p>
          <a:r>
            <a:rPr lang="en-US" smtClean="0"/>
            <a:t>Wooden Flooring</a:t>
          </a:r>
          <a:endParaRPr lang="en-US" dirty="0" smtClean="0"/>
        </a:p>
      </dgm:t>
    </dgm:pt>
    <dgm:pt modelId="{615F4EC3-6463-45C3-AEA8-DF845EC8E763}" type="parTrans" cxnId="{37B00319-38C2-40C0-9984-580051118CF6}">
      <dgm:prSet/>
      <dgm:spPr/>
      <dgm:t>
        <a:bodyPr/>
        <a:lstStyle/>
        <a:p>
          <a:endParaRPr lang="en-US"/>
        </a:p>
      </dgm:t>
    </dgm:pt>
    <dgm:pt modelId="{25F71C37-75B9-40D9-BA56-EA8A55FD87C3}" type="sibTrans" cxnId="{37B00319-38C2-40C0-9984-580051118CF6}">
      <dgm:prSet/>
      <dgm:spPr/>
      <dgm:t>
        <a:bodyPr/>
        <a:lstStyle/>
        <a:p>
          <a:endParaRPr lang="en-US"/>
        </a:p>
      </dgm:t>
    </dgm:pt>
    <dgm:pt modelId="{A41D4FEC-F93E-4769-9AA6-5EB79D1EC015}">
      <dgm:prSet/>
      <dgm:spPr/>
      <dgm:t>
        <a:bodyPr/>
        <a:lstStyle/>
        <a:p>
          <a:r>
            <a:rPr lang="en-US" smtClean="0"/>
            <a:t>Stone Flooring</a:t>
          </a:r>
          <a:endParaRPr lang="en-US" dirty="0" smtClean="0"/>
        </a:p>
      </dgm:t>
    </dgm:pt>
    <dgm:pt modelId="{4370A973-67BB-4CF6-89D1-42B69F3848D5}" type="parTrans" cxnId="{C0217DC0-8F03-4433-81E6-B582E5F5A881}">
      <dgm:prSet/>
      <dgm:spPr/>
      <dgm:t>
        <a:bodyPr/>
        <a:lstStyle/>
        <a:p>
          <a:endParaRPr lang="en-US"/>
        </a:p>
      </dgm:t>
    </dgm:pt>
    <dgm:pt modelId="{56EC1C32-E104-44A6-BF7A-CB2029F916F9}" type="sibTrans" cxnId="{C0217DC0-8F03-4433-81E6-B582E5F5A881}">
      <dgm:prSet/>
      <dgm:spPr/>
      <dgm:t>
        <a:bodyPr/>
        <a:lstStyle/>
        <a:p>
          <a:endParaRPr lang="en-US"/>
        </a:p>
      </dgm:t>
    </dgm:pt>
    <dgm:pt modelId="{318E6A1B-4915-49EF-942A-2F3B3A8687B5}">
      <dgm:prSet/>
      <dgm:spPr/>
      <dgm:t>
        <a:bodyPr/>
        <a:lstStyle/>
        <a:p>
          <a:r>
            <a:rPr lang="en-US" smtClean="0"/>
            <a:t>Glass Flooring</a:t>
          </a:r>
          <a:endParaRPr lang="en-US" dirty="0"/>
        </a:p>
      </dgm:t>
    </dgm:pt>
    <dgm:pt modelId="{9E1FDC18-E4D2-4AB3-B977-D8351BE4319C}" type="parTrans" cxnId="{D59EC611-7E2F-42CE-A1EE-4D597A424000}">
      <dgm:prSet/>
      <dgm:spPr/>
      <dgm:t>
        <a:bodyPr/>
        <a:lstStyle/>
        <a:p>
          <a:endParaRPr lang="en-US"/>
        </a:p>
      </dgm:t>
    </dgm:pt>
    <dgm:pt modelId="{381CB821-8954-4B29-BC5C-B24BABF98FA2}" type="sibTrans" cxnId="{D59EC611-7E2F-42CE-A1EE-4D597A424000}">
      <dgm:prSet/>
      <dgm:spPr/>
      <dgm:t>
        <a:bodyPr/>
        <a:lstStyle/>
        <a:p>
          <a:endParaRPr lang="en-US"/>
        </a:p>
      </dgm:t>
    </dgm:pt>
    <dgm:pt modelId="{D7B46A8A-DCE3-42C8-8E74-6E0C4B43C3C7}" type="pres">
      <dgm:prSet presAssocID="{657BEA9D-907E-477A-ABA8-9E0FC8397F14}" presName="linear" presStyleCnt="0">
        <dgm:presLayoutVars>
          <dgm:dir/>
          <dgm:animLvl val="lvl"/>
          <dgm:resizeHandles val="exact"/>
        </dgm:presLayoutVars>
      </dgm:prSet>
      <dgm:spPr/>
      <dgm:t>
        <a:bodyPr/>
        <a:lstStyle/>
        <a:p>
          <a:endParaRPr lang="en-US"/>
        </a:p>
      </dgm:t>
    </dgm:pt>
    <dgm:pt modelId="{2814B94F-F0FC-4FF4-958D-F8DF814686D3}" type="pres">
      <dgm:prSet presAssocID="{21E2D0E5-2E42-4CDB-A782-0E4EB410C64F}" presName="parentLin" presStyleCnt="0"/>
      <dgm:spPr/>
    </dgm:pt>
    <dgm:pt modelId="{8F1FC618-BEB1-444E-A151-ACC18316AB61}" type="pres">
      <dgm:prSet presAssocID="{21E2D0E5-2E42-4CDB-A782-0E4EB410C64F}" presName="parentLeftMargin" presStyleLbl="node1" presStyleIdx="0" presStyleCnt="7"/>
      <dgm:spPr/>
      <dgm:t>
        <a:bodyPr/>
        <a:lstStyle/>
        <a:p>
          <a:endParaRPr lang="en-US"/>
        </a:p>
      </dgm:t>
    </dgm:pt>
    <dgm:pt modelId="{68783371-029C-4667-B0F5-585D15F399FF}" type="pres">
      <dgm:prSet presAssocID="{21E2D0E5-2E42-4CDB-A782-0E4EB410C64F}" presName="parentText" presStyleLbl="node1" presStyleIdx="0" presStyleCnt="7">
        <dgm:presLayoutVars>
          <dgm:chMax val="0"/>
          <dgm:bulletEnabled val="1"/>
        </dgm:presLayoutVars>
      </dgm:prSet>
      <dgm:spPr/>
      <dgm:t>
        <a:bodyPr/>
        <a:lstStyle/>
        <a:p>
          <a:endParaRPr lang="en-US"/>
        </a:p>
      </dgm:t>
    </dgm:pt>
    <dgm:pt modelId="{EC64F2FD-E2B2-4A99-9C8F-1ED2B9338EA6}" type="pres">
      <dgm:prSet presAssocID="{21E2D0E5-2E42-4CDB-A782-0E4EB410C64F}" presName="negativeSpace" presStyleCnt="0"/>
      <dgm:spPr/>
    </dgm:pt>
    <dgm:pt modelId="{C46F59F3-7879-47BC-B806-1AE72F98841F}" type="pres">
      <dgm:prSet presAssocID="{21E2D0E5-2E42-4CDB-A782-0E4EB410C64F}" presName="childText" presStyleLbl="conFgAcc1" presStyleIdx="0" presStyleCnt="7">
        <dgm:presLayoutVars>
          <dgm:bulletEnabled val="1"/>
        </dgm:presLayoutVars>
      </dgm:prSet>
      <dgm:spPr/>
    </dgm:pt>
    <dgm:pt modelId="{EE742339-FF26-42B0-8229-E767B9E5123E}" type="pres">
      <dgm:prSet presAssocID="{EBB1CF52-0F17-416D-8357-3D00F39C229E}" presName="spaceBetweenRectangles" presStyleCnt="0"/>
      <dgm:spPr/>
    </dgm:pt>
    <dgm:pt modelId="{08DC5FBF-10A9-4BAE-8A86-5182CBA2150B}" type="pres">
      <dgm:prSet presAssocID="{D9B3ECF5-0B8E-40EE-9FB6-EC3972116F94}" presName="parentLin" presStyleCnt="0"/>
      <dgm:spPr/>
    </dgm:pt>
    <dgm:pt modelId="{74295C3A-A10E-4927-9536-04F3D3EC4F4B}" type="pres">
      <dgm:prSet presAssocID="{D9B3ECF5-0B8E-40EE-9FB6-EC3972116F94}" presName="parentLeftMargin" presStyleLbl="node1" presStyleIdx="0" presStyleCnt="7"/>
      <dgm:spPr/>
    </dgm:pt>
    <dgm:pt modelId="{92C11762-B00B-4B02-88BD-E3D9E559ADDF}" type="pres">
      <dgm:prSet presAssocID="{D9B3ECF5-0B8E-40EE-9FB6-EC3972116F94}" presName="parentText" presStyleLbl="node1" presStyleIdx="1" presStyleCnt="7">
        <dgm:presLayoutVars>
          <dgm:chMax val="0"/>
          <dgm:bulletEnabled val="1"/>
        </dgm:presLayoutVars>
      </dgm:prSet>
      <dgm:spPr/>
    </dgm:pt>
    <dgm:pt modelId="{BE6DA6C7-99B1-4661-8C4A-E7F5B5A00135}" type="pres">
      <dgm:prSet presAssocID="{D9B3ECF5-0B8E-40EE-9FB6-EC3972116F94}" presName="negativeSpace" presStyleCnt="0"/>
      <dgm:spPr/>
    </dgm:pt>
    <dgm:pt modelId="{DE5A81DE-D00C-4F3B-8900-EC82A7BD7016}" type="pres">
      <dgm:prSet presAssocID="{D9B3ECF5-0B8E-40EE-9FB6-EC3972116F94}" presName="childText" presStyleLbl="conFgAcc1" presStyleIdx="1" presStyleCnt="7">
        <dgm:presLayoutVars>
          <dgm:bulletEnabled val="1"/>
        </dgm:presLayoutVars>
      </dgm:prSet>
      <dgm:spPr/>
    </dgm:pt>
    <dgm:pt modelId="{94151596-0946-4F65-B47A-5304F0DA18E9}" type="pres">
      <dgm:prSet presAssocID="{23484D48-1019-4173-86B4-CBD9C4568F48}" presName="spaceBetweenRectangles" presStyleCnt="0"/>
      <dgm:spPr/>
    </dgm:pt>
    <dgm:pt modelId="{D5432F75-CD7A-4237-8C5C-01F4066CA302}" type="pres">
      <dgm:prSet presAssocID="{7AFF0089-062F-405C-A53C-4E22BF84593A}" presName="parentLin" presStyleCnt="0"/>
      <dgm:spPr/>
    </dgm:pt>
    <dgm:pt modelId="{4860177E-5151-4F03-902C-DD8FAB84E73B}" type="pres">
      <dgm:prSet presAssocID="{7AFF0089-062F-405C-A53C-4E22BF84593A}" presName="parentLeftMargin" presStyleLbl="node1" presStyleIdx="1" presStyleCnt="7"/>
      <dgm:spPr/>
    </dgm:pt>
    <dgm:pt modelId="{6205C9A2-4BE8-4819-BCD6-E9A06D488E9C}" type="pres">
      <dgm:prSet presAssocID="{7AFF0089-062F-405C-A53C-4E22BF84593A}" presName="parentText" presStyleLbl="node1" presStyleIdx="2" presStyleCnt="7">
        <dgm:presLayoutVars>
          <dgm:chMax val="0"/>
          <dgm:bulletEnabled val="1"/>
        </dgm:presLayoutVars>
      </dgm:prSet>
      <dgm:spPr/>
    </dgm:pt>
    <dgm:pt modelId="{F6E26FDE-56A9-41A1-9A2B-DAA3418CA81D}" type="pres">
      <dgm:prSet presAssocID="{7AFF0089-062F-405C-A53C-4E22BF84593A}" presName="negativeSpace" presStyleCnt="0"/>
      <dgm:spPr/>
    </dgm:pt>
    <dgm:pt modelId="{9BE59A66-0C28-4C80-8B85-CEA2ADDE555F}" type="pres">
      <dgm:prSet presAssocID="{7AFF0089-062F-405C-A53C-4E22BF84593A}" presName="childText" presStyleLbl="conFgAcc1" presStyleIdx="2" presStyleCnt="7">
        <dgm:presLayoutVars>
          <dgm:bulletEnabled val="1"/>
        </dgm:presLayoutVars>
      </dgm:prSet>
      <dgm:spPr/>
    </dgm:pt>
    <dgm:pt modelId="{65E01207-6EE8-48CC-8D24-149E10561401}" type="pres">
      <dgm:prSet presAssocID="{2868436D-4286-47A9-A5A3-21AAFF47E83D}" presName="spaceBetweenRectangles" presStyleCnt="0"/>
      <dgm:spPr/>
    </dgm:pt>
    <dgm:pt modelId="{FE7B70A9-990E-455E-8C16-9EF17C0A9B40}" type="pres">
      <dgm:prSet presAssocID="{9A9F5198-FEE0-45BC-BED0-421EF488CBE2}" presName="parentLin" presStyleCnt="0"/>
      <dgm:spPr/>
    </dgm:pt>
    <dgm:pt modelId="{B046A7B6-1FF2-42AB-9748-7BD2AD71B102}" type="pres">
      <dgm:prSet presAssocID="{9A9F5198-FEE0-45BC-BED0-421EF488CBE2}" presName="parentLeftMargin" presStyleLbl="node1" presStyleIdx="2" presStyleCnt="7"/>
      <dgm:spPr/>
    </dgm:pt>
    <dgm:pt modelId="{AB48A7EE-AC9B-40B7-A281-1ADFFDA04021}" type="pres">
      <dgm:prSet presAssocID="{9A9F5198-FEE0-45BC-BED0-421EF488CBE2}" presName="parentText" presStyleLbl="node1" presStyleIdx="3" presStyleCnt="7">
        <dgm:presLayoutVars>
          <dgm:chMax val="0"/>
          <dgm:bulletEnabled val="1"/>
        </dgm:presLayoutVars>
      </dgm:prSet>
      <dgm:spPr/>
    </dgm:pt>
    <dgm:pt modelId="{A5FD3D40-FA14-414E-AA63-DE287A875B84}" type="pres">
      <dgm:prSet presAssocID="{9A9F5198-FEE0-45BC-BED0-421EF488CBE2}" presName="negativeSpace" presStyleCnt="0"/>
      <dgm:spPr/>
    </dgm:pt>
    <dgm:pt modelId="{47D47850-28FB-4F11-93B5-F8E2CBA6F13E}" type="pres">
      <dgm:prSet presAssocID="{9A9F5198-FEE0-45BC-BED0-421EF488CBE2}" presName="childText" presStyleLbl="conFgAcc1" presStyleIdx="3" presStyleCnt="7">
        <dgm:presLayoutVars>
          <dgm:bulletEnabled val="1"/>
        </dgm:presLayoutVars>
      </dgm:prSet>
      <dgm:spPr/>
    </dgm:pt>
    <dgm:pt modelId="{D7668B00-CFCE-45B3-BD87-95395DAC121F}" type="pres">
      <dgm:prSet presAssocID="{25F71C37-75B9-40D9-BA56-EA8A55FD87C3}" presName="spaceBetweenRectangles" presStyleCnt="0"/>
      <dgm:spPr/>
    </dgm:pt>
    <dgm:pt modelId="{D266FDF9-8BA0-4F91-B9C5-A3843670541A}" type="pres">
      <dgm:prSet presAssocID="{A41D4FEC-F93E-4769-9AA6-5EB79D1EC015}" presName="parentLin" presStyleCnt="0"/>
      <dgm:spPr/>
    </dgm:pt>
    <dgm:pt modelId="{2A6B42BF-DA6B-4BE6-941A-4CFE193E1891}" type="pres">
      <dgm:prSet presAssocID="{A41D4FEC-F93E-4769-9AA6-5EB79D1EC015}" presName="parentLeftMargin" presStyleLbl="node1" presStyleIdx="3" presStyleCnt="7"/>
      <dgm:spPr/>
    </dgm:pt>
    <dgm:pt modelId="{30C8A6AB-AABB-438B-BDCE-86CC98C3AEB1}" type="pres">
      <dgm:prSet presAssocID="{A41D4FEC-F93E-4769-9AA6-5EB79D1EC015}" presName="parentText" presStyleLbl="node1" presStyleIdx="4" presStyleCnt="7">
        <dgm:presLayoutVars>
          <dgm:chMax val="0"/>
          <dgm:bulletEnabled val="1"/>
        </dgm:presLayoutVars>
      </dgm:prSet>
      <dgm:spPr/>
    </dgm:pt>
    <dgm:pt modelId="{9CC26F7D-537B-45F7-A43E-105DE7B000B8}" type="pres">
      <dgm:prSet presAssocID="{A41D4FEC-F93E-4769-9AA6-5EB79D1EC015}" presName="negativeSpace" presStyleCnt="0"/>
      <dgm:spPr/>
    </dgm:pt>
    <dgm:pt modelId="{6869800E-CAB0-481C-A59F-D64A69E9621A}" type="pres">
      <dgm:prSet presAssocID="{A41D4FEC-F93E-4769-9AA6-5EB79D1EC015}" presName="childText" presStyleLbl="conFgAcc1" presStyleIdx="4" presStyleCnt="7">
        <dgm:presLayoutVars>
          <dgm:bulletEnabled val="1"/>
        </dgm:presLayoutVars>
      </dgm:prSet>
      <dgm:spPr/>
    </dgm:pt>
    <dgm:pt modelId="{D1A3DE47-C695-404E-8C72-15978D6A1D3E}" type="pres">
      <dgm:prSet presAssocID="{56EC1C32-E104-44A6-BF7A-CB2029F916F9}" presName="spaceBetweenRectangles" presStyleCnt="0"/>
      <dgm:spPr/>
    </dgm:pt>
    <dgm:pt modelId="{E7264ABA-0477-4CE4-A748-6B3898B9C0A3}" type="pres">
      <dgm:prSet presAssocID="{5E80A78C-B089-4A08-8F67-8B4D8386CCB4}" presName="parentLin" presStyleCnt="0"/>
      <dgm:spPr/>
    </dgm:pt>
    <dgm:pt modelId="{41C2C118-568F-422E-B9B2-C1639B99CCF0}" type="pres">
      <dgm:prSet presAssocID="{5E80A78C-B089-4A08-8F67-8B4D8386CCB4}" presName="parentLeftMargin" presStyleLbl="node1" presStyleIdx="4" presStyleCnt="7"/>
      <dgm:spPr/>
      <dgm:t>
        <a:bodyPr/>
        <a:lstStyle/>
        <a:p>
          <a:endParaRPr lang="en-US"/>
        </a:p>
      </dgm:t>
    </dgm:pt>
    <dgm:pt modelId="{D1095EA8-320A-4B0E-8510-684CBE0BAEC0}" type="pres">
      <dgm:prSet presAssocID="{5E80A78C-B089-4A08-8F67-8B4D8386CCB4}" presName="parentText" presStyleLbl="node1" presStyleIdx="5" presStyleCnt="7">
        <dgm:presLayoutVars>
          <dgm:chMax val="0"/>
          <dgm:bulletEnabled val="1"/>
        </dgm:presLayoutVars>
      </dgm:prSet>
      <dgm:spPr/>
      <dgm:t>
        <a:bodyPr/>
        <a:lstStyle/>
        <a:p>
          <a:endParaRPr lang="en-US"/>
        </a:p>
      </dgm:t>
    </dgm:pt>
    <dgm:pt modelId="{10909CD3-0FF1-4DBF-B3D6-44730B85BB5F}" type="pres">
      <dgm:prSet presAssocID="{5E80A78C-B089-4A08-8F67-8B4D8386CCB4}" presName="negativeSpace" presStyleCnt="0"/>
      <dgm:spPr/>
    </dgm:pt>
    <dgm:pt modelId="{201A6532-EE3B-4BD2-9C83-149E48288684}" type="pres">
      <dgm:prSet presAssocID="{5E80A78C-B089-4A08-8F67-8B4D8386CCB4}" presName="childText" presStyleLbl="conFgAcc1" presStyleIdx="5" presStyleCnt="7">
        <dgm:presLayoutVars>
          <dgm:bulletEnabled val="1"/>
        </dgm:presLayoutVars>
      </dgm:prSet>
      <dgm:spPr/>
    </dgm:pt>
    <dgm:pt modelId="{C7B91425-A47F-4A6E-A4ED-C241CBA1151C}" type="pres">
      <dgm:prSet presAssocID="{35B334D3-83F0-4B45-9FA0-DB5459FE6D04}" presName="spaceBetweenRectangles" presStyleCnt="0"/>
      <dgm:spPr/>
    </dgm:pt>
    <dgm:pt modelId="{0C37B7E1-8C9B-466B-B12B-AA5FDF2A49FE}" type="pres">
      <dgm:prSet presAssocID="{318E6A1B-4915-49EF-942A-2F3B3A8687B5}" presName="parentLin" presStyleCnt="0"/>
      <dgm:spPr/>
    </dgm:pt>
    <dgm:pt modelId="{348A3444-E04A-44FA-A076-5902519D4144}" type="pres">
      <dgm:prSet presAssocID="{318E6A1B-4915-49EF-942A-2F3B3A8687B5}" presName="parentLeftMargin" presStyleLbl="node1" presStyleIdx="5" presStyleCnt="7"/>
      <dgm:spPr/>
    </dgm:pt>
    <dgm:pt modelId="{103D5A17-AAA1-4FB5-A635-70095DFA1274}" type="pres">
      <dgm:prSet presAssocID="{318E6A1B-4915-49EF-942A-2F3B3A8687B5}" presName="parentText" presStyleLbl="node1" presStyleIdx="6" presStyleCnt="7">
        <dgm:presLayoutVars>
          <dgm:chMax val="0"/>
          <dgm:bulletEnabled val="1"/>
        </dgm:presLayoutVars>
      </dgm:prSet>
      <dgm:spPr/>
    </dgm:pt>
    <dgm:pt modelId="{B9A54FFA-C3E7-4A67-8DF0-9151391E39C6}" type="pres">
      <dgm:prSet presAssocID="{318E6A1B-4915-49EF-942A-2F3B3A8687B5}" presName="negativeSpace" presStyleCnt="0"/>
      <dgm:spPr/>
    </dgm:pt>
    <dgm:pt modelId="{6E95A7C9-EF1F-4EE9-9B1A-1797A809B0F1}" type="pres">
      <dgm:prSet presAssocID="{318E6A1B-4915-49EF-942A-2F3B3A8687B5}" presName="childText" presStyleLbl="conFgAcc1" presStyleIdx="6" presStyleCnt="7">
        <dgm:presLayoutVars>
          <dgm:bulletEnabled val="1"/>
        </dgm:presLayoutVars>
      </dgm:prSet>
      <dgm:spPr/>
    </dgm:pt>
  </dgm:ptLst>
  <dgm:cxnLst>
    <dgm:cxn modelId="{5181B3CB-8D77-44BC-991E-16C99FE5BC7F}" type="presOf" srcId="{7AFF0089-062F-405C-A53C-4E22BF84593A}" destId="{4860177E-5151-4F03-902C-DD8FAB84E73B}" srcOrd="0" destOrd="0" presId="urn:microsoft.com/office/officeart/2005/8/layout/list1"/>
    <dgm:cxn modelId="{887109C8-804D-44C1-8C71-DBF81EC0F085}" type="presOf" srcId="{318E6A1B-4915-49EF-942A-2F3B3A8687B5}" destId="{103D5A17-AAA1-4FB5-A635-70095DFA1274}" srcOrd="1" destOrd="0" presId="urn:microsoft.com/office/officeart/2005/8/layout/list1"/>
    <dgm:cxn modelId="{D59EC611-7E2F-42CE-A1EE-4D597A424000}" srcId="{657BEA9D-907E-477A-ABA8-9E0FC8397F14}" destId="{318E6A1B-4915-49EF-942A-2F3B3A8687B5}" srcOrd="6" destOrd="0" parTransId="{9E1FDC18-E4D2-4AB3-B977-D8351BE4319C}" sibTransId="{381CB821-8954-4B29-BC5C-B24BABF98FA2}"/>
    <dgm:cxn modelId="{C92F60E5-C386-4821-B159-9C24A046B93A}" type="presOf" srcId="{5E80A78C-B089-4A08-8F67-8B4D8386CCB4}" destId="{41C2C118-568F-422E-B9B2-C1639B99CCF0}" srcOrd="0" destOrd="0" presId="urn:microsoft.com/office/officeart/2005/8/layout/list1"/>
    <dgm:cxn modelId="{07287B4E-3F6B-4321-AB57-01206A905530}" type="presOf" srcId="{21E2D0E5-2E42-4CDB-A782-0E4EB410C64F}" destId="{8F1FC618-BEB1-444E-A151-ACC18316AB61}" srcOrd="0" destOrd="0" presId="urn:microsoft.com/office/officeart/2005/8/layout/list1"/>
    <dgm:cxn modelId="{8430FF44-E4DB-47D9-AE53-9ED1E1855CC7}" type="presOf" srcId="{5E80A78C-B089-4A08-8F67-8B4D8386CCB4}" destId="{D1095EA8-320A-4B0E-8510-684CBE0BAEC0}" srcOrd="1" destOrd="0" presId="urn:microsoft.com/office/officeart/2005/8/layout/list1"/>
    <dgm:cxn modelId="{D6C65692-77FA-4046-A3E1-46BBCC0AD2D3}" type="presOf" srcId="{657BEA9D-907E-477A-ABA8-9E0FC8397F14}" destId="{D7B46A8A-DCE3-42C8-8E74-6E0C4B43C3C7}" srcOrd="0" destOrd="0" presId="urn:microsoft.com/office/officeart/2005/8/layout/list1"/>
    <dgm:cxn modelId="{86DFB2D8-1065-416A-A1E5-975758B6C42B}" type="presOf" srcId="{D9B3ECF5-0B8E-40EE-9FB6-EC3972116F94}" destId="{92C11762-B00B-4B02-88BD-E3D9E559ADDF}" srcOrd="1" destOrd="0" presId="urn:microsoft.com/office/officeart/2005/8/layout/list1"/>
    <dgm:cxn modelId="{FAEEF988-5AF1-47D8-BEA5-EB89BA5BB9EB}" type="presOf" srcId="{7AFF0089-062F-405C-A53C-4E22BF84593A}" destId="{6205C9A2-4BE8-4819-BCD6-E9A06D488E9C}" srcOrd="1" destOrd="0" presId="urn:microsoft.com/office/officeart/2005/8/layout/list1"/>
    <dgm:cxn modelId="{EF343AE8-7761-426F-9519-AF0101CEBB57}" type="presOf" srcId="{21E2D0E5-2E42-4CDB-A782-0E4EB410C64F}" destId="{68783371-029C-4667-B0F5-585D15F399FF}" srcOrd="1" destOrd="0" presId="urn:microsoft.com/office/officeart/2005/8/layout/list1"/>
    <dgm:cxn modelId="{ED0E3E62-DCEB-460D-9140-BB4E5396B65A}" srcId="{657BEA9D-907E-477A-ABA8-9E0FC8397F14}" destId="{7AFF0089-062F-405C-A53C-4E22BF84593A}" srcOrd="2" destOrd="0" parTransId="{D733D69D-55DD-41CA-ADF9-F39512B45927}" sibTransId="{2868436D-4286-47A9-A5A3-21AAFF47E83D}"/>
    <dgm:cxn modelId="{98B13657-876A-4000-ABCD-07E6B72535CC}" srcId="{657BEA9D-907E-477A-ABA8-9E0FC8397F14}" destId="{D9B3ECF5-0B8E-40EE-9FB6-EC3972116F94}" srcOrd="1" destOrd="0" parTransId="{ABA5EBDB-5FF4-44EF-A567-63347379828D}" sibTransId="{23484D48-1019-4173-86B4-CBD9C4568F48}"/>
    <dgm:cxn modelId="{37B00319-38C2-40C0-9984-580051118CF6}" srcId="{657BEA9D-907E-477A-ABA8-9E0FC8397F14}" destId="{9A9F5198-FEE0-45BC-BED0-421EF488CBE2}" srcOrd="3" destOrd="0" parTransId="{615F4EC3-6463-45C3-AEA8-DF845EC8E763}" sibTransId="{25F71C37-75B9-40D9-BA56-EA8A55FD87C3}"/>
    <dgm:cxn modelId="{BB5734D4-64C6-4A74-A56D-1AC95F237D07}" type="presOf" srcId="{9A9F5198-FEE0-45BC-BED0-421EF488CBE2}" destId="{B046A7B6-1FF2-42AB-9748-7BD2AD71B102}" srcOrd="0" destOrd="0" presId="urn:microsoft.com/office/officeart/2005/8/layout/list1"/>
    <dgm:cxn modelId="{A0BB183A-135D-49F5-A603-8A69D35F6AAB}" type="presOf" srcId="{A41D4FEC-F93E-4769-9AA6-5EB79D1EC015}" destId="{30C8A6AB-AABB-438B-BDCE-86CC98C3AEB1}" srcOrd="1" destOrd="0" presId="urn:microsoft.com/office/officeart/2005/8/layout/list1"/>
    <dgm:cxn modelId="{4C0694FF-D7E6-4B03-9526-F423D06F0FA2}" srcId="{657BEA9D-907E-477A-ABA8-9E0FC8397F14}" destId="{5E80A78C-B089-4A08-8F67-8B4D8386CCB4}" srcOrd="5" destOrd="0" parTransId="{F5454F17-52AB-4C48-B498-D75973180834}" sibTransId="{35B334D3-83F0-4B45-9FA0-DB5459FE6D04}"/>
    <dgm:cxn modelId="{500609F6-8D3C-499C-AF9C-8FA1D7D604B4}" type="presOf" srcId="{318E6A1B-4915-49EF-942A-2F3B3A8687B5}" destId="{348A3444-E04A-44FA-A076-5902519D4144}" srcOrd="0" destOrd="0" presId="urn:microsoft.com/office/officeart/2005/8/layout/list1"/>
    <dgm:cxn modelId="{EC90C818-A924-45FC-BDEE-C2CE8CAEBDFC}" srcId="{657BEA9D-907E-477A-ABA8-9E0FC8397F14}" destId="{21E2D0E5-2E42-4CDB-A782-0E4EB410C64F}" srcOrd="0" destOrd="0" parTransId="{E11A6959-663A-4406-A688-7D17EDDEADCC}" sibTransId="{EBB1CF52-0F17-416D-8357-3D00F39C229E}"/>
    <dgm:cxn modelId="{26EAEC56-F805-4390-973A-D080BFEB776E}" type="presOf" srcId="{A41D4FEC-F93E-4769-9AA6-5EB79D1EC015}" destId="{2A6B42BF-DA6B-4BE6-941A-4CFE193E1891}" srcOrd="0" destOrd="0" presId="urn:microsoft.com/office/officeart/2005/8/layout/list1"/>
    <dgm:cxn modelId="{9219FBE4-6C5A-4C33-AA85-8FC864142584}" type="presOf" srcId="{9A9F5198-FEE0-45BC-BED0-421EF488CBE2}" destId="{AB48A7EE-AC9B-40B7-A281-1ADFFDA04021}" srcOrd="1" destOrd="0" presId="urn:microsoft.com/office/officeart/2005/8/layout/list1"/>
    <dgm:cxn modelId="{C0217DC0-8F03-4433-81E6-B582E5F5A881}" srcId="{657BEA9D-907E-477A-ABA8-9E0FC8397F14}" destId="{A41D4FEC-F93E-4769-9AA6-5EB79D1EC015}" srcOrd="4" destOrd="0" parTransId="{4370A973-67BB-4CF6-89D1-42B69F3848D5}" sibTransId="{56EC1C32-E104-44A6-BF7A-CB2029F916F9}"/>
    <dgm:cxn modelId="{69FC6179-971B-4FB1-993E-2AB6DC6085B5}" type="presOf" srcId="{D9B3ECF5-0B8E-40EE-9FB6-EC3972116F94}" destId="{74295C3A-A10E-4927-9536-04F3D3EC4F4B}" srcOrd="0" destOrd="0" presId="urn:microsoft.com/office/officeart/2005/8/layout/list1"/>
    <dgm:cxn modelId="{F6646F81-8CB5-468E-83E4-C9C80E82231C}" type="presParOf" srcId="{D7B46A8A-DCE3-42C8-8E74-6E0C4B43C3C7}" destId="{2814B94F-F0FC-4FF4-958D-F8DF814686D3}" srcOrd="0" destOrd="0" presId="urn:microsoft.com/office/officeart/2005/8/layout/list1"/>
    <dgm:cxn modelId="{BE37AE4F-547E-4947-9C62-279D592D4088}" type="presParOf" srcId="{2814B94F-F0FC-4FF4-958D-F8DF814686D3}" destId="{8F1FC618-BEB1-444E-A151-ACC18316AB61}" srcOrd="0" destOrd="0" presId="urn:microsoft.com/office/officeart/2005/8/layout/list1"/>
    <dgm:cxn modelId="{B54AD47D-1EB2-4D24-9A8F-EFF1E0A955F2}" type="presParOf" srcId="{2814B94F-F0FC-4FF4-958D-F8DF814686D3}" destId="{68783371-029C-4667-B0F5-585D15F399FF}" srcOrd="1" destOrd="0" presId="urn:microsoft.com/office/officeart/2005/8/layout/list1"/>
    <dgm:cxn modelId="{5DFC197B-8D98-448A-83D8-700663F4AAE3}" type="presParOf" srcId="{D7B46A8A-DCE3-42C8-8E74-6E0C4B43C3C7}" destId="{EC64F2FD-E2B2-4A99-9C8F-1ED2B9338EA6}" srcOrd="1" destOrd="0" presId="urn:microsoft.com/office/officeart/2005/8/layout/list1"/>
    <dgm:cxn modelId="{632C8F8D-36D3-429E-904C-41CE01236BAF}" type="presParOf" srcId="{D7B46A8A-DCE3-42C8-8E74-6E0C4B43C3C7}" destId="{C46F59F3-7879-47BC-B806-1AE72F98841F}" srcOrd="2" destOrd="0" presId="urn:microsoft.com/office/officeart/2005/8/layout/list1"/>
    <dgm:cxn modelId="{55EF7016-2572-4FE6-B917-3BD59BAE7E06}" type="presParOf" srcId="{D7B46A8A-DCE3-42C8-8E74-6E0C4B43C3C7}" destId="{EE742339-FF26-42B0-8229-E767B9E5123E}" srcOrd="3" destOrd="0" presId="urn:microsoft.com/office/officeart/2005/8/layout/list1"/>
    <dgm:cxn modelId="{98B7665E-C56F-4363-A7E9-C9D2E7A075DE}" type="presParOf" srcId="{D7B46A8A-DCE3-42C8-8E74-6E0C4B43C3C7}" destId="{08DC5FBF-10A9-4BAE-8A86-5182CBA2150B}" srcOrd="4" destOrd="0" presId="urn:microsoft.com/office/officeart/2005/8/layout/list1"/>
    <dgm:cxn modelId="{D6C1762C-4C3C-4516-845E-58FEDA20BD09}" type="presParOf" srcId="{08DC5FBF-10A9-4BAE-8A86-5182CBA2150B}" destId="{74295C3A-A10E-4927-9536-04F3D3EC4F4B}" srcOrd="0" destOrd="0" presId="urn:microsoft.com/office/officeart/2005/8/layout/list1"/>
    <dgm:cxn modelId="{648BF368-9026-4D71-9DC8-CE4B2B119934}" type="presParOf" srcId="{08DC5FBF-10A9-4BAE-8A86-5182CBA2150B}" destId="{92C11762-B00B-4B02-88BD-E3D9E559ADDF}" srcOrd="1" destOrd="0" presId="urn:microsoft.com/office/officeart/2005/8/layout/list1"/>
    <dgm:cxn modelId="{1034A3E1-3205-4520-ACAB-E8ADFFE6F4D0}" type="presParOf" srcId="{D7B46A8A-DCE3-42C8-8E74-6E0C4B43C3C7}" destId="{BE6DA6C7-99B1-4661-8C4A-E7F5B5A00135}" srcOrd="5" destOrd="0" presId="urn:microsoft.com/office/officeart/2005/8/layout/list1"/>
    <dgm:cxn modelId="{8732688D-0A0C-4B95-B02E-E97E6A26FD6E}" type="presParOf" srcId="{D7B46A8A-DCE3-42C8-8E74-6E0C4B43C3C7}" destId="{DE5A81DE-D00C-4F3B-8900-EC82A7BD7016}" srcOrd="6" destOrd="0" presId="urn:microsoft.com/office/officeart/2005/8/layout/list1"/>
    <dgm:cxn modelId="{9E17E6F8-498E-4BC6-943F-4244E5EFAB8D}" type="presParOf" srcId="{D7B46A8A-DCE3-42C8-8E74-6E0C4B43C3C7}" destId="{94151596-0946-4F65-B47A-5304F0DA18E9}" srcOrd="7" destOrd="0" presId="urn:microsoft.com/office/officeart/2005/8/layout/list1"/>
    <dgm:cxn modelId="{036E0CAC-D7D9-41D9-8C77-63242CB99589}" type="presParOf" srcId="{D7B46A8A-DCE3-42C8-8E74-6E0C4B43C3C7}" destId="{D5432F75-CD7A-4237-8C5C-01F4066CA302}" srcOrd="8" destOrd="0" presId="urn:microsoft.com/office/officeart/2005/8/layout/list1"/>
    <dgm:cxn modelId="{EB6B8BF0-16F0-4B5C-873D-D3BBD2AF6CC1}" type="presParOf" srcId="{D5432F75-CD7A-4237-8C5C-01F4066CA302}" destId="{4860177E-5151-4F03-902C-DD8FAB84E73B}" srcOrd="0" destOrd="0" presId="urn:microsoft.com/office/officeart/2005/8/layout/list1"/>
    <dgm:cxn modelId="{81734D24-5FA2-4E1A-B0E3-E9D1D7017FF4}" type="presParOf" srcId="{D5432F75-CD7A-4237-8C5C-01F4066CA302}" destId="{6205C9A2-4BE8-4819-BCD6-E9A06D488E9C}" srcOrd="1" destOrd="0" presId="urn:microsoft.com/office/officeart/2005/8/layout/list1"/>
    <dgm:cxn modelId="{DBA9F6D1-F9D4-4B86-8B2F-6EC8A27262CE}" type="presParOf" srcId="{D7B46A8A-DCE3-42C8-8E74-6E0C4B43C3C7}" destId="{F6E26FDE-56A9-41A1-9A2B-DAA3418CA81D}" srcOrd="9" destOrd="0" presId="urn:microsoft.com/office/officeart/2005/8/layout/list1"/>
    <dgm:cxn modelId="{9EC51AF3-B2D4-4926-9434-B5AA777D8138}" type="presParOf" srcId="{D7B46A8A-DCE3-42C8-8E74-6E0C4B43C3C7}" destId="{9BE59A66-0C28-4C80-8B85-CEA2ADDE555F}" srcOrd="10" destOrd="0" presId="urn:microsoft.com/office/officeart/2005/8/layout/list1"/>
    <dgm:cxn modelId="{054144FB-C9C8-4628-820C-EF1375EE5A29}" type="presParOf" srcId="{D7B46A8A-DCE3-42C8-8E74-6E0C4B43C3C7}" destId="{65E01207-6EE8-48CC-8D24-149E10561401}" srcOrd="11" destOrd="0" presId="urn:microsoft.com/office/officeart/2005/8/layout/list1"/>
    <dgm:cxn modelId="{2E35A6DE-C3D0-4FC5-B195-C1FE00A5A94D}" type="presParOf" srcId="{D7B46A8A-DCE3-42C8-8E74-6E0C4B43C3C7}" destId="{FE7B70A9-990E-455E-8C16-9EF17C0A9B40}" srcOrd="12" destOrd="0" presId="urn:microsoft.com/office/officeart/2005/8/layout/list1"/>
    <dgm:cxn modelId="{C86CBA2C-9AB9-46CE-945B-7483EA0F8BEF}" type="presParOf" srcId="{FE7B70A9-990E-455E-8C16-9EF17C0A9B40}" destId="{B046A7B6-1FF2-42AB-9748-7BD2AD71B102}" srcOrd="0" destOrd="0" presId="urn:microsoft.com/office/officeart/2005/8/layout/list1"/>
    <dgm:cxn modelId="{4DBBFB60-36BE-41FB-8786-6FC9FA0C4F93}" type="presParOf" srcId="{FE7B70A9-990E-455E-8C16-9EF17C0A9B40}" destId="{AB48A7EE-AC9B-40B7-A281-1ADFFDA04021}" srcOrd="1" destOrd="0" presId="urn:microsoft.com/office/officeart/2005/8/layout/list1"/>
    <dgm:cxn modelId="{4FEBFF52-4B19-4690-A861-5F5259EA29D4}" type="presParOf" srcId="{D7B46A8A-DCE3-42C8-8E74-6E0C4B43C3C7}" destId="{A5FD3D40-FA14-414E-AA63-DE287A875B84}" srcOrd="13" destOrd="0" presId="urn:microsoft.com/office/officeart/2005/8/layout/list1"/>
    <dgm:cxn modelId="{B61C32E0-C723-439B-9BE7-AD873BC93A7E}" type="presParOf" srcId="{D7B46A8A-DCE3-42C8-8E74-6E0C4B43C3C7}" destId="{47D47850-28FB-4F11-93B5-F8E2CBA6F13E}" srcOrd="14" destOrd="0" presId="urn:microsoft.com/office/officeart/2005/8/layout/list1"/>
    <dgm:cxn modelId="{9AEF3A45-71BD-4FBF-8361-976B65C53CDC}" type="presParOf" srcId="{D7B46A8A-DCE3-42C8-8E74-6E0C4B43C3C7}" destId="{D7668B00-CFCE-45B3-BD87-95395DAC121F}" srcOrd="15" destOrd="0" presId="urn:microsoft.com/office/officeart/2005/8/layout/list1"/>
    <dgm:cxn modelId="{587C1B70-9434-46F0-B69F-195E88EA02D5}" type="presParOf" srcId="{D7B46A8A-DCE3-42C8-8E74-6E0C4B43C3C7}" destId="{D266FDF9-8BA0-4F91-B9C5-A3843670541A}" srcOrd="16" destOrd="0" presId="urn:microsoft.com/office/officeart/2005/8/layout/list1"/>
    <dgm:cxn modelId="{412792D4-00F6-42CF-968D-693F33A7C389}" type="presParOf" srcId="{D266FDF9-8BA0-4F91-B9C5-A3843670541A}" destId="{2A6B42BF-DA6B-4BE6-941A-4CFE193E1891}" srcOrd="0" destOrd="0" presId="urn:microsoft.com/office/officeart/2005/8/layout/list1"/>
    <dgm:cxn modelId="{149057C1-108D-4DF1-BA79-608302B80F15}" type="presParOf" srcId="{D266FDF9-8BA0-4F91-B9C5-A3843670541A}" destId="{30C8A6AB-AABB-438B-BDCE-86CC98C3AEB1}" srcOrd="1" destOrd="0" presId="urn:microsoft.com/office/officeart/2005/8/layout/list1"/>
    <dgm:cxn modelId="{8B715B16-446B-4782-9501-0547308D124C}" type="presParOf" srcId="{D7B46A8A-DCE3-42C8-8E74-6E0C4B43C3C7}" destId="{9CC26F7D-537B-45F7-A43E-105DE7B000B8}" srcOrd="17" destOrd="0" presId="urn:microsoft.com/office/officeart/2005/8/layout/list1"/>
    <dgm:cxn modelId="{31048C00-86D4-4EEF-8508-C7D60F2EE5A5}" type="presParOf" srcId="{D7B46A8A-DCE3-42C8-8E74-6E0C4B43C3C7}" destId="{6869800E-CAB0-481C-A59F-D64A69E9621A}" srcOrd="18" destOrd="0" presId="urn:microsoft.com/office/officeart/2005/8/layout/list1"/>
    <dgm:cxn modelId="{2B86E216-437D-4B74-9C75-AEF5C57D6EE2}" type="presParOf" srcId="{D7B46A8A-DCE3-42C8-8E74-6E0C4B43C3C7}" destId="{D1A3DE47-C695-404E-8C72-15978D6A1D3E}" srcOrd="19" destOrd="0" presId="urn:microsoft.com/office/officeart/2005/8/layout/list1"/>
    <dgm:cxn modelId="{4C367BCC-D9AA-40DD-9392-4EF31A7975D2}" type="presParOf" srcId="{D7B46A8A-DCE3-42C8-8E74-6E0C4B43C3C7}" destId="{E7264ABA-0477-4CE4-A748-6B3898B9C0A3}" srcOrd="20" destOrd="0" presId="urn:microsoft.com/office/officeart/2005/8/layout/list1"/>
    <dgm:cxn modelId="{512B5508-061F-4051-9522-10DEDC87F89D}" type="presParOf" srcId="{E7264ABA-0477-4CE4-A748-6B3898B9C0A3}" destId="{41C2C118-568F-422E-B9B2-C1639B99CCF0}" srcOrd="0" destOrd="0" presId="urn:microsoft.com/office/officeart/2005/8/layout/list1"/>
    <dgm:cxn modelId="{B38F49C1-D3E5-45FF-8514-692A02127421}" type="presParOf" srcId="{E7264ABA-0477-4CE4-A748-6B3898B9C0A3}" destId="{D1095EA8-320A-4B0E-8510-684CBE0BAEC0}" srcOrd="1" destOrd="0" presId="urn:microsoft.com/office/officeart/2005/8/layout/list1"/>
    <dgm:cxn modelId="{6700C5AF-7A65-484F-BFF5-9FA1CE379073}" type="presParOf" srcId="{D7B46A8A-DCE3-42C8-8E74-6E0C4B43C3C7}" destId="{10909CD3-0FF1-4DBF-B3D6-44730B85BB5F}" srcOrd="21" destOrd="0" presId="urn:microsoft.com/office/officeart/2005/8/layout/list1"/>
    <dgm:cxn modelId="{2FB1B192-6DAC-4C9C-A5BF-D2FEC055BA7C}" type="presParOf" srcId="{D7B46A8A-DCE3-42C8-8E74-6E0C4B43C3C7}" destId="{201A6532-EE3B-4BD2-9C83-149E48288684}" srcOrd="22" destOrd="0" presId="urn:microsoft.com/office/officeart/2005/8/layout/list1"/>
    <dgm:cxn modelId="{DF69F99E-FA2D-4EF5-91C1-6F27A357C9D2}" type="presParOf" srcId="{D7B46A8A-DCE3-42C8-8E74-6E0C4B43C3C7}" destId="{C7B91425-A47F-4A6E-A4ED-C241CBA1151C}" srcOrd="23" destOrd="0" presId="urn:microsoft.com/office/officeart/2005/8/layout/list1"/>
    <dgm:cxn modelId="{A2E4353C-889D-42B0-A241-9DEFF97FB6FC}" type="presParOf" srcId="{D7B46A8A-DCE3-42C8-8E74-6E0C4B43C3C7}" destId="{0C37B7E1-8C9B-466B-B12B-AA5FDF2A49FE}" srcOrd="24" destOrd="0" presId="urn:microsoft.com/office/officeart/2005/8/layout/list1"/>
    <dgm:cxn modelId="{67826914-3E31-49FE-A65D-8409F183AE17}" type="presParOf" srcId="{0C37B7E1-8C9B-466B-B12B-AA5FDF2A49FE}" destId="{348A3444-E04A-44FA-A076-5902519D4144}" srcOrd="0" destOrd="0" presId="urn:microsoft.com/office/officeart/2005/8/layout/list1"/>
    <dgm:cxn modelId="{53161389-F985-42FA-B93E-E5A83D38511B}" type="presParOf" srcId="{0C37B7E1-8C9B-466B-B12B-AA5FDF2A49FE}" destId="{103D5A17-AAA1-4FB5-A635-70095DFA1274}" srcOrd="1" destOrd="0" presId="urn:microsoft.com/office/officeart/2005/8/layout/list1"/>
    <dgm:cxn modelId="{46A16D80-C0E1-4C66-89BE-2D670FCE8CDA}" type="presParOf" srcId="{D7B46A8A-DCE3-42C8-8E74-6E0C4B43C3C7}" destId="{B9A54FFA-C3E7-4A67-8DF0-9151391E39C6}" srcOrd="25" destOrd="0" presId="urn:microsoft.com/office/officeart/2005/8/layout/list1"/>
    <dgm:cxn modelId="{D69BCE38-7921-4CA3-8F50-00039AEFFAE8}" type="presParOf" srcId="{D7B46A8A-DCE3-42C8-8E74-6E0C4B43C3C7}" destId="{6E95A7C9-EF1F-4EE9-9B1A-1797A809B0F1}"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6F59F3-7879-47BC-B806-1AE72F98841F}">
      <dsp:nvSpPr>
        <dsp:cNvPr id="0" name=""/>
        <dsp:cNvSpPr/>
      </dsp:nvSpPr>
      <dsp:spPr>
        <a:xfrm>
          <a:off x="0" y="269699"/>
          <a:ext cx="7620000" cy="3528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68783371-029C-4667-B0F5-585D15F399FF}">
      <dsp:nvSpPr>
        <dsp:cNvPr id="0" name=""/>
        <dsp:cNvSpPr/>
      </dsp:nvSpPr>
      <dsp:spPr>
        <a:xfrm>
          <a:off x="381000" y="63059"/>
          <a:ext cx="5334000" cy="413280"/>
        </a:xfrm>
        <a:prstGeom prst="round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1613" tIns="0" rIns="201613" bIns="0" numCol="1" spcCol="1270" anchor="ctr" anchorCtr="0">
          <a:noAutofit/>
        </a:bodyPr>
        <a:lstStyle/>
        <a:p>
          <a:pPr lvl="0" algn="l" defTabSz="622300">
            <a:lnSpc>
              <a:spcPct val="90000"/>
            </a:lnSpc>
            <a:spcBef>
              <a:spcPct val="0"/>
            </a:spcBef>
            <a:spcAft>
              <a:spcPct val="35000"/>
            </a:spcAft>
          </a:pPr>
          <a:r>
            <a:rPr lang="en-US" altLang="en-US" sz="1400" kern="1200" dirty="0" smtClean="0">
              <a:solidFill>
                <a:schemeClr val="bg1"/>
              </a:solidFill>
            </a:rPr>
            <a:t>Introduction</a:t>
          </a:r>
          <a:endParaRPr lang="en-US" sz="1400" kern="1200" dirty="0">
            <a:solidFill>
              <a:schemeClr val="bg1"/>
            </a:solidFill>
          </a:endParaRPr>
        </a:p>
      </dsp:txBody>
      <dsp:txXfrm>
        <a:off x="401175" y="83234"/>
        <a:ext cx="5293650" cy="372930"/>
      </dsp:txXfrm>
    </dsp:sp>
    <dsp:sp modelId="{DE5A81DE-D00C-4F3B-8900-EC82A7BD7016}">
      <dsp:nvSpPr>
        <dsp:cNvPr id="0" name=""/>
        <dsp:cNvSpPr/>
      </dsp:nvSpPr>
      <dsp:spPr>
        <a:xfrm>
          <a:off x="0" y="904740"/>
          <a:ext cx="7620000" cy="3528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92C11762-B00B-4B02-88BD-E3D9E559ADDF}">
      <dsp:nvSpPr>
        <dsp:cNvPr id="0" name=""/>
        <dsp:cNvSpPr/>
      </dsp:nvSpPr>
      <dsp:spPr>
        <a:xfrm>
          <a:off x="381000" y="698100"/>
          <a:ext cx="5334000" cy="413280"/>
        </a:xfrm>
        <a:prstGeom prst="roundRect">
          <a:avLst/>
        </a:prstGeom>
        <a:solidFill>
          <a:schemeClr val="accent5">
            <a:hueOff val="-1225557"/>
            <a:satOff val="-1705"/>
            <a:lumOff val="-65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1613" tIns="0" rIns="201613" bIns="0" numCol="1" spcCol="1270" anchor="ctr" anchorCtr="0">
          <a:noAutofit/>
        </a:bodyPr>
        <a:lstStyle/>
        <a:p>
          <a:pPr lvl="0" algn="l" defTabSz="622300">
            <a:lnSpc>
              <a:spcPct val="90000"/>
            </a:lnSpc>
            <a:spcBef>
              <a:spcPct val="0"/>
            </a:spcBef>
            <a:spcAft>
              <a:spcPct val="35000"/>
            </a:spcAft>
          </a:pPr>
          <a:r>
            <a:rPr lang="en-US" sz="1400" b="1" kern="1200" smtClean="0">
              <a:latin typeface="Times New Roman" panose="02020603050405020304" pitchFamily="18" charset="0"/>
              <a:cs typeface="Times New Roman" panose="02020603050405020304" pitchFamily="18" charset="0"/>
            </a:rPr>
            <a:t>Types of Flooring</a:t>
          </a:r>
          <a:endParaRPr lang="en-US" sz="1400" kern="1200"/>
        </a:p>
      </dsp:txBody>
      <dsp:txXfrm>
        <a:off x="401175" y="718275"/>
        <a:ext cx="5293650" cy="372930"/>
      </dsp:txXfrm>
    </dsp:sp>
    <dsp:sp modelId="{9BE59A66-0C28-4C80-8B85-CEA2ADDE555F}">
      <dsp:nvSpPr>
        <dsp:cNvPr id="0" name=""/>
        <dsp:cNvSpPr/>
      </dsp:nvSpPr>
      <dsp:spPr>
        <a:xfrm>
          <a:off x="0" y="1539780"/>
          <a:ext cx="7620000" cy="3528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6205C9A2-4BE8-4819-BCD6-E9A06D488E9C}">
      <dsp:nvSpPr>
        <dsp:cNvPr id="0" name=""/>
        <dsp:cNvSpPr/>
      </dsp:nvSpPr>
      <dsp:spPr>
        <a:xfrm>
          <a:off x="381000" y="1333140"/>
          <a:ext cx="5334000" cy="413280"/>
        </a:xfrm>
        <a:prstGeom prst="roundRect">
          <a:avLst/>
        </a:prstGeom>
        <a:solidFill>
          <a:schemeClr val="accent5">
            <a:hueOff val="-2451115"/>
            <a:satOff val="-3409"/>
            <a:lumOff val="-1307"/>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1613" tIns="0" rIns="201613" bIns="0" numCol="1" spcCol="1270" anchor="ctr" anchorCtr="0">
          <a:noAutofit/>
        </a:bodyPr>
        <a:lstStyle/>
        <a:p>
          <a:pPr lvl="0" algn="l" defTabSz="622300">
            <a:lnSpc>
              <a:spcPct val="90000"/>
            </a:lnSpc>
            <a:spcBef>
              <a:spcPct val="0"/>
            </a:spcBef>
            <a:spcAft>
              <a:spcPct val="35000"/>
            </a:spcAft>
          </a:pPr>
          <a:r>
            <a:rPr lang="en-US" sz="1400" kern="1200" smtClean="0"/>
            <a:t>Vinyl Flooring</a:t>
          </a:r>
          <a:endParaRPr lang="en-US" sz="1400" kern="1200" dirty="0" smtClean="0"/>
        </a:p>
      </dsp:txBody>
      <dsp:txXfrm>
        <a:off x="401175" y="1353315"/>
        <a:ext cx="5293650" cy="372930"/>
      </dsp:txXfrm>
    </dsp:sp>
    <dsp:sp modelId="{47D47850-28FB-4F11-93B5-F8E2CBA6F13E}">
      <dsp:nvSpPr>
        <dsp:cNvPr id="0" name=""/>
        <dsp:cNvSpPr/>
      </dsp:nvSpPr>
      <dsp:spPr>
        <a:xfrm>
          <a:off x="0" y="2174820"/>
          <a:ext cx="7620000" cy="3528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B48A7EE-AC9B-40B7-A281-1ADFFDA04021}">
      <dsp:nvSpPr>
        <dsp:cNvPr id="0" name=""/>
        <dsp:cNvSpPr/>
      </dsp:nvSpPr>
      <dsp:spPr>
        <a:xfrm>
          <a:off x="381000" y="1968180"/>
          <a:ext cx="5334000" cy="413280"/>
        </a:xfrm>
        <a:prstGeom prst="roundRect">
          <a:avLst/>
        </a:prstGeom>
        <a:solidFill>
          <a:schemeClr val="accent5">
            <a:hueOff val="-3676672"/>
            <a:satOff val="-5114"/>
            <a:lumOff val="-196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1613" tIns="0" rIns="201613" bIns="0" numCol="1" spcCol="1270" anchor="ctr" anchorCtr="0">
          <a:noAutofit/>
        </a:bodyPr>
        <a:lstStyle/>
        <a:p>
          <a:pPr lvl="0" algn="l" defTabSz="622300">
            <a:lnSpc>
              <a:spcPct val="90000"/>
            </a:lnSpc>
            <a:spcBef>
              <a:spcPct val="0"/>
            </a:spcBef>
            <a:spcAft>
              <a:spcPct val="35000"/>
            </a:spcAft>
          </a:pPr>
          <a:r>
            <a:rPr lang="en-US" sz="1400" kern="1200" smtClean="0"/>
            <a:t>Wooden Flooring</a:t>
          </a:r>
          <a:endParaRPr lang="en-US" sz="1400" kern="1200" dirty="0" smtClean="0"/>
        </a:p>
      </dsp:txBody>
      <dsp:txXfrm>
        <a:off x="401175" y="1988355"/>
        <a:ext cx="5293650" cy="372930"/>
      </dsp:txXfrm>
    </dsp:sp>
    <dsp:sp modelId="{6869800E-CAB0-481C-A59F-D64A69E9621A}">
      <dsp:nvSpPr>
        <dsp:cNvPr id="0" name=""/>
        <dsp:cNvSpPr/>
      </dsp:nvSpPr>
      <dsp:spPr>
        <a:xfrm>
          <a:off x="0" y="2809860"/>
          <a:ext cx="7620000" cy="3528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30C8A6AB-AABB-438B-BDCE-86CC98C3AEB1}">
      <dsp:nvSpPr>
        <dsp:cNvPr id="0" name=""/>
        <dsp:cNvSpPr/>
      </dsp:nvSpPr>
      <dsp:spPr>
        <a:xfrm>
          <a:off x="381000" y="2603220"/>
          <a:ext cx="5334000" cy="413280"/>
        </a:xfrm>
        <a:prstGeom prst="roundRect">
          <a:avLst/>
        </a:prstGeom>
        <a:solidFill>
          <a:schemeClr val="accent5">
            <a:hueOff val="-4902230"/>
            <a:satOff val="-6819"/>
            <a:lumOff val="-261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1613" tIns="0" rIns="201613" bIns="0" numCol="1" spcCol="1270" anchor="ctr" anchorCtr="0">
          <a:noAutofit/>
        </a:bodyPr>
        <a:lstStyle/>
        <a:p>
          <a:pPr lvl="0" algn="l" defTabSz="622300">
            <a:lnSpc>
              <a:spcPct val="90000"/>
            </a:lnSpc>
            <a:spcBef>
              <a:spcPct val="0"/>
            </a:spcBef>
            <a:spcAft>
              <a:spcPct val="35000"/>
            </a:spcAft>
          </a:pPr>
          <a:r>
            <a:rPr lang="en-US" sz="1400" kern="1200" smtClean="0"/>
            <a:t>Stone Flooring</a:t>
          </a:r>
          <a:endParaRPr lang="en-US" sz="1400" kern="1200" dirty="0" smtClean="0"/>
        </a:p>
      </dsp:txBody>
      <dsp:txXfrm>
        <a:off x="401175" y="2623395"/>
        <a:ext cx="5293650" cy="372930"/>
      </dsp:txXfrm>
    </dsp:sp>
    <dsp:sp modelId="{201A6532-EE3B-4BD2-9C83-149E48288684}">
      <dsp:nvSpPr>
        <dsp:cNvPr id="0" name=""/>
        <dsp:cNvSpPr/>
      </dsp:nvSpPr>
      <dsp:spPr>
        <a:xfrm>
          <a:off x="0" y="3444900"/>
          <a:ext cx="7620000" cy="3528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D1095EA8-320A-4B0E-8510-684CBE0BAEC0}">
      <dsp:nvSpPr>
        <dsp:cNvPr id="0" name=""/>
        <dsp:cNvSpPr/>
      </dsp:nvSpPr>
      <dsp:spPr>
        <a:xfrm>
          <a:off x="381000" y="3238260"/>
          <a:ext cx="5334000" cy="413280"/>
        </a:xfrm>
        <a:prstGeom prst="roundRect">
          <a:avLst/>
        </a:prstGeom>
        <a:solidFill>
          <a:schemeClr val="accent5">
            <a:hueOff val="-6127787"/>
            <a:satOff val="-8523"/>
            <a:lumOff val="-326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1613" tIns="0" rIns="201613" bIns="0" numCol="1" spcCol="1270" anchor="ctr" anchorCtr="0">
          <a:noAutofit/>
        </a:bodyPr>
        <a:lstStyle/>
        <a:p>
          <a:pPr lvl="0" algn="l" defTabSz="622300">
            <a:lnSpc>
              <a:spcPct val="90000"/>
            </a:lnSpc>
            <a:spcBef>
              <a:spcPct val="0"/>
            </a:spcBef>
            <a:spcAft>
              <a:spcPct val="35000"/>
            </a:spcAft>
          </a:pPr>
          <a:r>
            <a:rPr lang="en-US" sz="1400" kern="1200" dirty="0" smtClean="0"/>
            <a:t>Brick Flooring</a:t>
          </a:r>
          <a:endParaRPr lang="en-US" sz="1400" kern="1200" dirty="0">
            <a:solidFill>
              <a:schemeClr val="tx1"/>
            </a:solidFill>
          </a:endParaRPr>
        </a:p>
      </dsp:txBody>
      <dsp:txXfrm>
        <a:off x="401175" y="3258435"/>
        <a:ext cx="5293650" cy="372930"/>
      </dsp:txXfrm>
    </dsp:sp>
    <dsp:sp modelId="{6E95A7C9-EF1F-4EE9-9B1A-1797A809B0F1}">
      <dsp:nvSpPr>
        <dsp:cNvPr id="0" name=""/>
        <dsp:cNvSpPr/>
      </dsp:nvSpPr>
      <dsp:spPr>
        <a:xfrm>
          <a:off x="0" y="4079940"/>
          <a:ext cx="7620000" cy="3528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103D5A17-AAA1-4FB5-A635-70095DFA1274}">
      <dsp:nvSpPr>
        <dsp:cNvPr id="0" name=""/>
        <dsp:cNvSpPr/>
      </dsp:nvSpPr>
      <dsp:spPr>
        <a:xfrm>
          <a:off x="381000" y="3873300"/>
          <a:ext cx="5334000" cy="413280"/>
        </a:xfrm>
        <a:prstGeom prst="roundRect">
          <a:avLst/>
        </a:prstGeom>
        <a:solidFill>
          <a:schemeClr val="accent5">
            <a:hueOff val="-7353344"/>
            <a:satOff val="-10228"/>
            <a:lumOff val="-392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1613" tIns="0" rIns="201613" bIns="0" numCol="1" spcCol="1270" anchor="ctr" anchorCtr="0">
          <a:noAutofit/>
        </a:bodyPr>
        <a:lstStyle/>
        <a:p>
          <a:pPr lvl="0" algn="l" defTabSz="622300">
            <a:lnSpc>
              <a:spcPct val="90000"/>
            </a:lnSpc>
            <a:spcBef>
              <a:spcPct val="0"/>
            </a:spcBef>
            <a:spcAft>
              <a:spcPct val="35000"/>
            </a:spcAft>
          </a:pPr>
          <a:r>
            <a:rPr lang="en-US" sz="1400" kern="1200" smtClean="0"/>
            <a:t>Glass Flooring</a:t>
          </a:r>
          <a:endParaRPr lang="en-US" sz="1400" kern="1200" dirty="0"/>
        </a:p>
      </dsp:txBody>
      <dsp:txXfrm>
        <a:off x="401175" y="3893475"/>
        <a:ext cx="5293650"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A2D51B-B492-4EDC-88B6-1C69F8715901}"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DD56D-A84F-4733-A0E1-B1870CAD59F4}" type="slidenum">
              <a:rPr lang="en-US" smtClean="0"/>
              <a:t>‹#›</a:t>
            </a:fld>
            <a:endParaRPr lang="en-US"/>
          </a:p>
        </p:txBody>
      </p:sp>
    </p:spTree>
    <p:extLst>
      <p:ext uri="{BB962C8B-B14F-4D97-AF65-F5344CB8AC3E}">
        <p14:creationId xmlns:p14="http://schemas.microsoft.com/office/powerpoint/2010/main" val="3395125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2D51B-B492-4EDC-88B6-1C69F8715901}"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DD56D-A84F-4733-A0E1-B1870CAD59F4}" type="slidenum">
              <a:rPr lang="en-US" smtClean="0"/>
              <a:t>‹#›</a:t>
            </a:fld>
            <a:endParaRPr lang="en-US"/>
          </a:p>
        </p:txBody>
      </p:sp>
    </p:spTree>
    <p:extLst>
      <p:ext uri="{BB962C8B-B14F-4D97-AF65-F5344CB8AC3E}">
        <p14:creationId xmlns:p14="http://schemas.microsoft.com/office/powerpoint/2010/main" val="1196244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2D51B-B492-4EDC-88B6-1C69F8715901}"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DD56D-A84F-4733-A0E1-B1870CAD59F4}" type="slidenum">
              <a:rPr lang="en-US" smtClean="0"/>
              <a:t>‹#›</a:t>
            </a:fld>
            <a:endParaRPr lang="en-US"/>
          </a:p>
        </p:txBody>
      </p:sp>
    </p:spTree>
    <p:extLst>
      <p:ext uri="{BB962C8B-B14F-4D97-AF65-F5344CB8AC3E}">
        <p14:creationId xmlns:p14="http://schemas.microsoft.com/office/powerpoint/2010/main" val="2051982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2D51B-B492-4EDC-88B6-1C69F8715901}"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DD56D-A84F-4733-A0E1-B1870CAD59F4}" type="slidenum">
              <a:rPr lang="en-US" smtClean="0"/>
              <a:t>‹#›</a:t>
            </a:fld>
            <a:endParaRPr lang="en-US"/>
          </a:p>
        </p:txBody>
      </p:sp>
    </p:spTree>
    <p:extLst>
      <p:ext uri="{BB962C8B-B14F-4D97-AF65-F5344CB8AC3E}">
        <p14:creationId xmlns:p14="http://schemas.microsoft.com/office/powerpoint/2010/main" val="3872150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A2D51B-B492-4EDC-88B6-1C69F8715901}"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2DD56D-A84F-4733-A0E1-B1870CAD59F4}" type="slidenum">
              <a:rPr lang="en-US" smtClean="0"/>
              <a:t>‹#›</a:t>
            </a:fld>
            <a:endParaRPr lang="en-US"/>
          </a:p>
        </p:txBody>
      </p:sp>
    </p:spTree>
    <p:extLst>
      <p:ext uri="{BB962C8B-B14F-4D97-AF65-F5344CB8AC3E}">
        <p14:creationId xmlns:p14="http://schemas.microsoft.com/office/powerpoint/2010/main" val="2390298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A2D51B-B492-4EDC-88B6-1C69F8715901}"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DD56D-A84F-4733-A0E1-B1870CAD59F4}" type="slidenum">
              <a:rPr lang="en-US" smtClean="0"/>
              <a:t>‹#›</a:t>
            </a:fld>
            <a:endParaRPr lang="en-US"/>
          </a:p>
        </p:txBody>
      </p:sp>
    </p:spTree>
    <p:extLst>
      <p:ext uri="{BB962C8B-B14F-4D97-AF65-F5344CB8AC3E}">
        <p14:creationId xmlns:p14="http://schemas.microsoft.com/office/powerpoint/2010/main" val="2748198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A2D51B-B492-4EDC-88B6-1C69F8715901}"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2DD56D-A84F-4733-A0E1-B1870CAD59F4}" type="slidenum">
              <a:rPr lang="en-US" smtClean="0"/>
              <a:t>‹#›</a:t>
            </a:fld>
            <a:endParaRPr lang="en-US"/>
          </a:p>
        </p:txBody>
      </p:sp>
    </p:spTree>
    <p:extLst>
      <p:ext uri="{BB962C8B-B14F-4D97-AF65-F5344CB8AC3E}">
        <p14:creationId xmlns:p14="http://schemas.microsoft.com/office/powerpoint/2010/main" val="727027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A2D51B-B492-4EDC-88B6-1C69F8715901}"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2DD56D-A84F-4733-A0E1-B1870CAD59F4}" type="slidenum">
              <a:rPr lang="en-US" smtClean="0"/>
              <a:t>‹#›</a:t>
            </a:fld>
            <a:endParaRPr lang="en-US"/>
          </a:p>
        </p:txBody>
      </p:sp>
    </p:spTree>
    <p:extLst>
      <p:ext uri="{BB962C8B-B14F-4D97-AF65-F5344CB8AC3E}">
        <p14:creationId xmlns:p14="http://schemas.microsoft.com/office/powerpoint/2010/main" val="699570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2D51B-B492-4EDC-88B6-1C69F8715901}" type="datetimeFigureOut">
              <a:rPr lang="en-US" smtClean="0"/>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2DD56D-A84F-4733-A0E1-B1870CAD59F4}" type="slidenum">
              <a:rPr lang="en-US" smtClean="0"/>
              <a:t>‹#›</a:t>
            </a:fld>
            <a:endParaRPr lang="en-US"/>
          </a:p>
        </p:txBody>
      </p:sp>
    </p:spTree>
    <p:extLst>
      <p:ext uri="{BB962C8B-B14F-4D97-AF65-F5344CB8AC3E}">
        <p14:creationId xmlns:p14="http://schemas.microsoft.com/office/powerpoint/2010/main" val="2716280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A2D51B-B492-4EDC-88B6-1C69F8715901}"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DD56D-A84F-4733-A0E1-B1870CAD59F4}" type="slidenum">
              <a:rPr lang="en-US" smtClean="0"/>
              <a:t>‹#›</a:t>
            </a:fld>
            <a:endParaRPr lang="en-US"/>
          </a:p>
        </p:txBody>
      </p:sp>
    </p:spTree>
    <p:extLst>
      <p:ext uri="{BB962C8B-B14F-4D97-AF65-F5344CB8AC3E}">
        <p14:creationId xmlns:p14="http://schemas.microsoft.com/office/powerpoint/2010/main" val="1756520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A2D51B-B492-4EDC-88B6-1C69F8715901}"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2DD56D-A84F-4733-A0E1-B1870CAD59F4}" type="slidenum">
              <a:rPr lang="en-US" smtClean="0"/>
              <a:t>‹#›</a:t>
            </a:fld>
            <a:endParaRPr lang="en-US"/>
          </a:p>
        </p:txBody>
      </p:sp>
    </p:spTree>
    <p:extLst>
      <p:ext uri="{BB962C8B-B14F-4D97-AF65-F5344CB8AC3E}">
        <p14:creationId xmlns:p14="http://schemas.microsoft.com/office/powerpoint/2010/main" val="1891354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A2D51B-B492-4EDC-88B6-1C69F8715901}" type="datetimeFigureOut">
              <a:rPr lang="en-US" smtClean="0"/>
              <a:t>5/4/2020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2DD56D-A84F-4733-A0E1-B1870CAD59F4}" type="slidenum">
              <a:rPr lang="en-US" smtClean="0"/>
              <a:t>‹#›</a:t>
            </a:fld>
            <a:endParaRPr lang="en-US"/>
          </a:p>
        </p:txBody>
      </p:sp>
    </p:spTree>
    <p:extLst>
      <p:ext uri="{BB962C8B-B14F-4D97-AF65-F5344CB8AC3E}">
        <p14:creationId xmlns:p14="http://schemas.microsoft.com/office/powerpoint/2010/main" val="3079481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45429" y="1920240"/>
            <a:ext cx="4219302" cy="707886"/>
          </a:xfrm>
          <a:prstGeom prst="rect">
            <a:avLst/>
          </a:prstGeom>
        </p:spPr>
        <p:txBody>
          <a:bodyPr wrap="square">
            <a:spAutoFit/>
          </a:bodyPr>
          <a:lstStyle/>
          <a:p>
            <a:r>
              <a:rPr lang="en-US" sz="4000" b="1" dirty="0">
                <a:latin typeface="Times New Roman" panose="02020603050405020304" pitchFamily="18" charset="0"/>
                <a:cs typeface="Times New Roman" panose="02020603050405020304" pitchFamily="18" charset="0"/>
              </a:rPr>
              <a:t>Types of Flooring</a:t>
            </a:r>
            <a:endParaRPr lang="en-US" sz="4000" dirty="0"/>
          </a:p>
        </p:txBody>
      </p:sp>
    </p:spTree>
    <p:extLst>
      <p:ext uri="{BB962C8B-B14F-4D97-AF65-F5344CB8AC3E}">
        <p14:creationId xmlns:p14="http://schemas.microsoft.com/office/powerpoint/2010/main" val="4084395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3"/>
          <p:cNvSpPr>
            <a:spLocks noGrp="1" noChangeArrowheads="1"/>
          </p:cNvSpPr>
          <p:nvPr>
            <p:ph type="title"/>
          </p:nvPr>
        </p:nvSpPr>
        <p:spPr/>
        <p:txBody>
          <a:bodyPr/>
          <a:lstStyle/>
          <a:p>
            <a:pPr eaLnBrk="1" hangingPunct="1"/>
            <a:r>
              <a:rPr lang="en-US" altLang="en-US" sz="3600"/>
              <a:t>Contents</a:t>
            </a:r>
          </a:p>
        </p:txBody>
      </p:sp>
      <p:graphicFrame>
        <p:nvGraphicFramePr>
          <p:cNvPr id="17" name="Diagram 16"/>
          <p:cNvGraphicFramePr/>
          <p:nvPr>
            <p:extLst>
              <p:ext uri="{D42A27DB-BD31-4B8C-83A1-F6EECF244321}">
                <p14:modId xmlns:p14="http://schemas.microsoft.com/office/powerpoint/2010/main" val="1637140545"/>
              </p:ext>
            </p:extLst>
          </p:nvPr>
        </p:nvGraphicFramePr>
        <p:xfrm>
          <a:off x="2286000" y="1600200"/>
          <a:ext cx="76200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910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Floor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Floor covering is a term to generally describe any finish material applied over a floor structure to provide a walking </a:t>
            </a:r>
            <a:r>
              <a:rPr lang="en-US" dirty="0" smtClean="0">
                <a:latin typeface="Times New Roman" panose="02020603050405020304" pitchFamily="18" charset="0"/>
                <a:cs typeface="Times New Roman" panose="02020603050405020304" pitchFamily="18" charset="0"/>
              </a:rPr>
              <a:t>surface.</a:t>
            </a:r>
          </a:p>
          <a:p>
            <a:pPr algn="just"/>
            <a:r>
              <a:rPr lang="en-US" dirty="0" smtClean="0">
                <a:latin typeface="Times New Roman" panose="02020603050405020304" pitchFamily="18" charset="0"/>
                <a:cs typeface="Times New Roman" panose="02020603050405020304" pitchFamily="18" charset="0"/>
              </a:rPr>
              <a:t>Flooring </a:t>
            </a:r>
            <a:r>
              <a:rPr lang="en-US" dirty="0">
                <a:latin typeface="Times New Roman" panose="02020603050405020304" pitchFamily="18" charset="0"/>
                <a:cs typeface="Times New Roman" panose="02020603050405020304" pitchFamily="18" charset="0"/>
              </a:rPr>
              <a:t>is the general term for a permanent covering of a floor, or for the work of installing such a floor covering. Both terms are used interchangeably but floor covering refers more to loose-laid materials</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 Materials </a:t>
            </a:r>
            <a:r>
              <a:rPr lang="en-US" dirty="0">
                <a:latin typeface="Times New Roman" panose="02020603050405020304" pitchFamily="18" charset="0"/>
                <a:cs typeface="Times New Roman" panose="02020603050405020304" pitchFamily="18" charset="0"/>
              </a:rPr>
              <a:t>almost always classified as floor covering include carpet, area rugs, and resilient flooring such as linoleum or vinyl flooring. Materials commonly called flooring include wood flooring, laminated wood, ceramic tile, stone, terrazzo, and various seamless chemical floor coatings.</a:t>
            </a:r>
          </a:p>
          <a:p>
            <a:endParaRPr lang="en-US" dirty="0"/>
          </a:p>
        </p:txBody>
      </p:sp>
    </p:spTree>
    <p:extLst>
      <p:ext uri="{BB962C8B-B14F-4D97-AF65-F5344CB8AC3E}">
        <p14:creationId xmlns:p14="http://schemas.microsoft.com/office/powerpoint/2010/main" val="2774211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Types of Flooring</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57079"/>
            <a:ext cx="10515600" cy="4351338"/>
          </a:xfrm>
        </p:spPr>
        <p:txBody>
          <a:bodyPr/>
          <a:lstStyle/>
          <a:p>
            <a:r>
              <a:rPr lang="en-US" dirty="0" smtClean="0"/>
              <a:t>Vinyl Flooring</a:t>
            </a:r>
          </a:p>
          <a:p>
            <a:r>
              <a:rPr lang="en-US" dirty="0" smtClean="0"/>
              <a:t>Wooden Flooring</a:t>
            </a:r>
          </a:p>
          <a:p>
            <a:r>
              <a:rPr lang="en-US" dirty="0" smtClean="0"/>
              <a:t>Stone Flooring</a:t>
            </a:r>
          </a:p>
          <a:p>
            <a:r>
              <a:rPr lang="en-US" dirty="0" smtClean="0"/>
              <a:t>Brick Flooring</a:t>
            </a:r>
          </a:p>
          <a:p>
            <a:r>
              <a:rPr lang="en-US" dirty="0" smtClean="0"/>
              <a:t>Glass Flooring</a:t>
            </a:r>
            <a:endParaRPr lang="en-US" dirty="0"/>
          </a:p>
        </p:txBody>
      </p:sp>
    </p:spTree>
    <p:extLst>
      <p:ext uri="{BB962C8B-B14F-4D97-AF65-F5344CB8AC3E}">
        <p14:creationId xmlns:p14="http://schemas.microsoft.com/office/powerpoint/2010/main" val="1994721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Vinyl Flooring</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flooring product is mostly used in </a:t>
            </a:r>
            <a:r>
              <a:rPr lang="en-US" dirty="0" smtClean="0">
                <a:latin typeface="Times New Roman" panose="02020603050405020304" pitchFamily="18" charset="0"/>
                <a:cs typeface="Times New Roman" panose="02020603050405020304" pitchFamily="18" charset="0"/>
              </a:rPr>
              <a:t>interior work photo </a:t>
            </a:r>
            <a:r>
              <a:rPr lang="en-US" dirty="0">
                <a:latin typeface="Times New Roman" panose="02020603050405020304" pitchFamily="18" charset="0"/>
                <a:cs typeface="Times New Roman" panose="02020603050405020304" pitchFamily="18" charset="0"/>
              </a:rPr>
              <a:t>laborites, </a:t>
            </a:r>
            <a:r>
              <a:rPr lang="en-US" dirty="0" smtClean="0">
                <a:latin typeface="Times New Roman" panose="02020603050405020304" pitchFamily="18" charset="0"/>
                <a:cs typeface="Times New Roman" panose="02020603050405020304" pitchFamily="18" charset="0"/>
              </a:rPr>
              <a:t>airports, Rooms, bedrooms, </a:t>
            </a:r>
            <a:r>
              <a:rPr lang="en-US" dirty="0">
                <a:latin typeface="Times New Roman" panose="02020603050405020304" pitchFamily="18" charset="0"/>
                <a:cs typeface="Times New Roman" panose="02020603050405020304" pitchFamily="18" charset="0"/>
              </a:rPr>
              <a:t>offices </a:t>
            </a:r>
            <a:r>
              <a:rPr lang="en-US" dirty="0" smtClean="0">
                <a:latin typeface="Times New Roman" panose="02020603050405020304" pitchFamily="18" charset="0"/>
                <a:cs typeface="Times New Roman" panose="02020603050405020304" pitchFamily="18" charset="0"/>
              </a:rPr>
              <a:t>and its water </a:t>
            </a:r>
            <a:r>
              <a:rPr lang="en-US" dirty="0">
                <a:latin typeface="Times New Roman" panose="02020603050405020304" pitchFamily="18" charset="0"/>
                <a:cs typeface="Times New Roman" panose="02020603050405020304" pitchFamily="18" charset="0"/>
              </a:rPr>
              <a:t>proof </a:t>
            </a:r>
            <a:r>
              <a:rPr lang="en-US" dirty="0" smtClean="0">
                <a:latin typeface="Times New Roman" panose="02020603050405020304" pitchFamily="18" charset="0"/>
                <a:cs typeface="Times New Roman" panose="02020603050405020304" pitchFamily="18" charset="0"/>
              </a:rPr>
              <a:t>form is used </a:t>
            </a:r>
            <a:r>
              <a:rPr lang="en-US" dirty="0">
                <a:latin typeface="Times New Roman" panose="02020603050405020304" pitchFamily="18" charset="0"/>
                <a:cs typeface="Times New Roman" panose="02020603050405020304" pitchFamily="18" charset="0"/>
              </a:rPr>
              <a:t>in bathrooms</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 Vinyl </a:t>
            </a:r>
            <a:r>
              <a:rPr lang="en-US" dirty="0">
                <a:latin typeface="Times New Roman" panose="02020603050405020304" pitchFamily="18" charset="0"/>
                <a:cs typeface="Times New Roman" panose="02020603050405020304" pitchFamily="18" charset="0"/>
              </a:rPr>
              <a:t>composition tile (VCT) is a finished flooring material used primarily in commercial and institutional </a:t>
            </a:r>
            <a:r>
              <a:rPr lang="en-US" dirty="0" smtClean="0">
                <a:latin typeface="Times New Roman" panose="02020603050405020304" pitchFamily="18" charset="0"/>
                <a:cs typeface="Times New Roman" panose="02020603050405020304" pitchFamily="18" charset="0"/>
              </a:rPr>
              <a:t>applications.</a:t>
            </a:r>
          </a:p>
          <a:p>
            <a:pPr algn="just"/>
            <a:r>
              <a:rPr lang="en-US" dirty="0" smtClean="0">
                <a:latin typeface="Times New Roman" panose="02020603050405020304" pitchFamily="18" charset="0"/>
                <a:cs typeface="Times New Roman" panose="02020603050405020304" pitchFamily="18" charset="0"/>
              </a:rPr>
              <a:t>Vinyl </a:t>
            </a:r>
            <a:r>
              <a:rPr lang="en-US" dirty="0">
                <a:latin typeface="Times New Roman" panose="02020603050405020304" pitchFamily="18" charset="0"/>
                <a:cs typeface="Times New Roman" panose="02020603050405020304" pitchFamily="18" charset="0"/>
              </a:rPr>
              <a:t>tiles are composed of colored vinyl chips formed into solid sheets of varying thicknesses (1/8” is most common) </a:t>
            </a:r>
            <a:r>
              <a:rPr lang="en-US" dirty="0" smtClean="0">
                <a:latin typeface="Times New Roman" panose="02020603050405020304" pitchFamily="18" charset="0"/>
                <a:cs typeface="Times New Roman" panose="02020603050405020304" pitchFamily="18" charset="0"/>
              </a:rPr>
              <a:t>resistant to </a:t>
            </a:r>
            <a:r>
              <a:rPr lang="en-US" dirty="0">
                <a:latin typeface="Times New Roman" panose="02020603050405020304" pitchFamily="18" charset="0"/>
                <a:cs typeface="Times New Roman" panose="02020603050405020304" pitchFamily="18" charset="0"/>
              </a:rPr>
              <a:t>heat and pressure and cut into 12” squares.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Tiles </a:t>
            </a:r>
            <a:r>
              <a:rPr lang="en-US" dirty="0">
                <a:latin typeface="Times New Roman" panose="02020603050405020304" pitchFamily="18" charset="0"/>
                <a:cs typeface="Times New Roman" panose="02020603050405020304" pitchFamily="18" charset="0"/>
              </a:rPr>
              <a:t>are typically waxed and buffed using special materials.</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5297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Wooden Flooring</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dirty="0" smtClean="0"/>
              <a:t> This </a:t>
            </a:r>
            <a:r>
              <a:rPr lang="en-US" dirty="0"/>
              <a:t>type of flooring is generally use for special purpose floor example auditorium, hospital etc</a:t>
            </a:r>
            <a:r>
              <a:rPr lang="en-US" dirty="0" smtClean="0"/>
              <a:t>.</a:t>
            </a:r>
          </a:p>
          <a:p>
            <a:pPr marL="0" indent="0">
              <a:buNone/>
            </a:pPr>
            <a:r>
              <a:rPr lang="en-US" dirty="0" smtClean="0"/>
              <a:t> </a:t>
            </a:r>
            <a:r>
              <a:rPr lang="en-US" dirty="0"/>
              <a:t>There are different type of wooden </a:t>
            </a:r>
            <a:r>
              <a:rPr lang="en-US" dirty="0" smtClean="0"/>
              <a:t>flooring:</a:t>
            </a:r>
          </a:p>
          <a:p>
            <a:r>
              <a:rPr lang="en-US" dirty="0" smtClean="0"/>
              <a:t>Strip Flooring</a:t>
            </a:r>
            <a:endParaRPr lang="en-US" dirty="0"/>
          </a:p>
          <a:p>
            <a:r>
              <a:rPr lang="en-US" dirty="0" smtClean="0"/>
              <a:t>Planked Flooring</a:t>
            </a:r>
          </a:p>
          <a:p>
            <a:r>
              <a:rPr lang="en-US" dirty="0" smtClean="0"/>
              <a:t>Heavy wood block Flooring </a:t>
            </a:r>
          </a:p>
          <a:p>
            <a:r>
              <a:rPr lang="en-US" dirty="0" smtClean="0"/>
              <a:t>Fabricated wood block Flooring</a:t>
            </a:r>
            <a:endParaRPr lang="en-US" dirty="0"/>
          </a:p>
        </p:txBody>
      </p:sp>
    </p:spTree>
    <p:extLst>
      <p:ext uri="{BB962C8B-B14F-4D97-AF65-F5344CB8AC3E}">
        <p14:creationId xmlns:p14="http://schemas.microsoft.com/office/powerpoint/2010/main" val="3539168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Stone Flooring</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smtClean="0"/>
              <a:t>There are different type of stone flooring:</a:t>
            </a:r>
          </a:p>
          <a:p>
            <a:r>
              <a:rPr lang="en-US" dirty="0" smtClean="0"/>
              <a:t>Granite</a:t>
            </a:r>
            <a:r>
              <a:rPr lang="en-US" dirty="0" smtClean="0"/>
              <a:t> Flooring</a:t>
            </a:r>
          </a:p>
          <a:p>
            <a:r>
              <a:rPr lang="en-US" dirty="0" smtClean="0"/>
              <a:t>Marble</a:t>
            </a:r>
            <a:r>
              <a:rPr lang="en-US" dirty="0" smtClean="0"/>
              <a:t> Flooring</a:t>
            </a:r>
          </a:p>
          <a:p>
            <a:r>
              <a:rPr lang="en-US" dirty="0" smtClean="0"/>
              <a:t>Sandstone</a:t>
            </a:r>
            <a:r>
              <a:rPr lang="en-US" dirty="0" smtClean="0"/>
              <a:t> Flooring </a:t>
            </a:r>
          </a:p>
          <a:p>
            <a:r>
              <a:rPr lang="en-US" dirty="0" smtClean="0"/>
              <a:t>Travertine Flooring</a:t>
            </a:r>
          </a:p>
          <a:p>
            <a:r>
              <a:rPr lang="en-US" dirty="0" smtClean="0"/>
              <a:t>Slate</a:t>
            </a:r>
          </a:p>
          <a:p>
            <a:endParaRPr lang="en-US" dirty="0"/>
          </a:p>
        </p:txBody>
      </p:sp>
    </p:spTree>
    <p:extLst>
      <p:ext uri="{BB962C8B-B14F-4D97-AF65-F5344CB8AC3E}">
        <p14:creationId xmlns:p14="http://schemas.microsoft.com/office/powerpoint/2010/main" val="1398905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Brick Flooring</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US" sz="3200" dirty="0" smtClean="0">
                <a:latin typeface="Times New Roman" panose="02020603050405020304" pitchFamily="18" charset="0"/>
                <a:cs typeface="Times New Roman" panose="02020603050405020304" pitchFamily="18" charset="0"/>
              </a:rPr>
              <a:t>Brick </a:t>
            </a:r>
            <a:r>
              <a:rPr lang="en-US" sz="3200" dirty="0">
                <a:latin typeface="Times New Roman" panose="02020603050405020304" pitchFamily="18" charset="0"/>
                <a:cs typeface="Times New Roman" panose="02020603050405020304" pitchFamily="18" charset="0"/>
              </a:rPr>
              <a:t>products have been used for many centuries throughout the world for applications such as roads, flooring, monuments, side walks and building structures</a:t>
            </a:r>
            <a:r>
              <a:rPr lang="en-US" sz="3200" dirty="0" smtClean="0">
                <a:latin typeface="Times New Roman" panose="02020603050405020304" pitchFamily="18" charset="0"/>
                <a:cs typeface="Times New Roman" panose="02020603050405020304" pitchFamily="18" charset="0"/>
              </a:rPr>
              <a:t>.</a:t>
            </a:r>
          </a:p>
          <a:p>
            <a:pPr marL="0" indent="0" algn="just">
              <a:buNone/>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Bricks are considered to be the oldest manufactured building material that has been trusted throughout history because of its durability, versatility and practical attributes. </a:t>
            </a:r>
          </a:p>
          <a:p>
            <a:endParaRPr lang="en-US" dirty="0"/>
          </a:p>
        </p:txBody>
      </p:sp>
    </p:spTree>
    <p:extLst>
      <p:ext uri="{BB962C8B-B14F-4D97-AF65-F5344CB8AC3E}">
        <p14:creationId xmlns:p14="http://schemas.microsoft.com/office/powerpoint/2010/main" val="3393339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Glass Flooring</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US" smtClean="0"/>
              <a:t>Glass </a:t>
            </a:r>
            <a:r>
              <a:rPr lang="en-US" dirty="0"/>
              <a:t>floors are made with transparent glass when it is useful to view something from above or below; whereas translucent glass is used when there is no need to view through. In either case, toughened glass is usually chosen, for its durability and resistance to breakage</a:t>
            </a:r>
            <a:r>
              <a:rPr lang="en-US" dirty="0" smtClean="0"/>
              <a:t>.</a:t>
            </a:r>
          </a:p>
          <a:p>
            <a:pPr marL="0" indent="0" algn="just">
              <a:buNone/>
            </a:pPr>
            <a:r>
              <a:rPr lang="en-US" dirty="0" smtClean="0"/>
              <a:t> </a:t>
            </a:r>
            <a:r>
              <a:rPr lang="en-US" dirty="0"/>
              <a:t>Glass as a flooring material is used in both residential and commercial structures. Special hollow glass blocks known as '"glass pavers" are often used in combination with a metal frame. </a:t>
            </a:r>
            <a:endParaRPr lang="en-US" dirty="0" smtClean="0"/>
          </a:p>
          <a:p>
            <a:pPr marL="0" indent="0" algn="just">
              <a:buNone/>
            </a:pPr>
            <a:r>
              <a:rPr lang="en-US" dirty="0" smtClean="0"/>
              <a:t>Glass </a:t>
            </a:r>
            <a:r>
              <a:rPr lang="en-US" dirty="0"/>
              <a:t>floors are often lit from below with natural or artificial light, or may be treated as ordinary floor surfaces illuminated from above.</a:t>
            </a:r>
          </a:p>
          <a:p>
            <a:pPr algn="just"/>
            <a:endParaRPr lang="en-US" dirty="0"/>
          </a:p>
        </p:txBody>
      </p:sp>
    </p:spTree>
    <p:extLst>
      <p:ext uri="{BB962C8B-B14F-4D97-AF65-F5344CB8AC3E}">
        <p14:creationId xmlns:p14="http://schemas.microsoft.com/office/powerpoint/2010/main" val="28857102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465</Words>
  <Application>Microsoft Office PowerPoint</Application>
  <PresentationFormat>Widescreen</PresentationFormat>
  <Paragraphs>45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Contents</vt:lpstr>
      <vt:lpstr>Floor </vt:lpstr>
      <vt:lpstr>Types of Flooring</vt:lpstr>
      <vt:lpstr>Vinyl Flooring</vt:lpstr>
      <vt:lpstr>Wooden Flooring</vt:lpstr>
      <vt:lpstr>Stone Flooring</vt:lpstr>
      <vt:lpstr>Brick Flooring</vt:lpstr>
      <vt:lpstr>Glass Flooring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8</cp:revision>
  <dcterms:created xsi:type="dcterms:W3CDTF">2020-05-04T17:32:56Z</dcterms:created>
  <dcterms:modified xsi:type="dcterms:W3CDTF">2020-05-04T18:49:42Z</dcterms:modified>
</cp:coreProperties>
</file>